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EBDB5A-0B13-462F-BEA8-810B2FDB9763}"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BDB5A-0B13-462F-BEA8-810B2FDB9763}"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BDB5A-0B13-462F-BEA8-810B2FDB9763}"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BDB5A-0B13-462F-BEA8-810B2FDB9763}"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EBDB5A-0B13-462F-BEA8-810B2FDB9763}" type="datetimeFigureOut">
              <a:rPr lang="en-US" smtClean="0"/>
              <a:t>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EBDB5A-0B13-462F-BEA8-810B2FDB9763}"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EBDB5A-0B13-462F-BEA8-810B2FDB9763}" type="datetimeFigureOut">
              <a:rPr lang="en-US" smtClean="0"/>
              <a:t>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EBDB5A-0B13-462F-BEA8-810B2FDB9763}" type="datetimeFigureOut">
              <a:rPr lang="en-US" smtClean="0"/>
              <a:t>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EBDB5A-0B13-462F-BEA8-810B2FDB9763}" type="datetimeFigureOut">
              <a:rPr lang="en-US" smtClean="0"/>
              <a:t>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BDB5A-0B13-462F-BEA8-810B2FDB9763}"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EBDB5A-0B13-462F-BEA8-810B2FDB9763}" type="datetimeFigureOut">
              <a:rPr lang="en-US" smtClean="0"/>
              <a:t>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96525A-93A8-4E4F-AD18-A0819EB0C22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EBDB5A-0B13-462F-BEA8-810B2FDB9763}" type="datetimeFigureOut">
              <a:rPr lang="en-US" smtClean="0"/>
              <a:t>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6525A-93A8-4E4F-AD18-A0819EB0C22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068" y="2130315"/>
            <a:ext cx="8001157" cy="1471731"/>
          </a:xfrm>
        </p:spPr>
        <p:txBody>
          <a:bodyPr/>
          <a:lstStyle/>
          <a:p>
            <a:r>
              <a:rPr lang="zh-TW" altLang="en-US" dirty="0" smtClean="0">
                <a:solidFill>
                  <a:schemeClr val="tx1"/>
                </a:solidFill>
                <a:latin typeface="HanWang WeiBeiMedium-Gb5" pitchFamily="2" charset="-120"/>
                <a:ea typeface="HanWang WeiBeiMedium-Gb5" pitchFamily="2" charset="-120"/>
              </a:rPr>
              <a:t>作主門徒！為什麼？</a:t>
            </a:r>
            <a:r>
              <a:rPr lang="en-US" altLang="zh-TW" dirty="0" smtClean="0">
                <a:solidFill>
                  <a:schemeClr val="tx1"/>
                </a:solidFill>
              </a:rPr>
              <a:t/>
            </a:r>
            <a:br>
              <a:rPr lang="en-US" altLang="zh-TW" dirty="0" smtClean="0">
                <a:solidFill>
                  <a:schemeClr val="tx1"/>
                </a:solidFill>
              </a:rPr>
            </a:br>
            <a:r>
              <a:rPr lang="en-US" dirty="0" smtClean="0">
                <a:solidFill>
                  <a:schemeClr val="tx1"/>
                </a:solidFill>
              </a:rPr>
              <a:t> Be Jesus’ Disciple! Why? </a:t>
            </a:r>
            <a:endParaRPr lang="en-US" dirty="0">
              <a:solidFill>
                <a:schemeClr val="tx1"/>
              </a:solidFill>
            </a:endParaRPr>
          </a:p>
        </p:txBody>
      </p:sp>
      <p:sp>
        <p:nvSpPr>
          <p:cNvPr id="3" name="Subtitle 2"/>
          <p:cNvSpPr>
            <a:spLocks noGrp="1"/>
          </p:cNvSpPr>
          <p:nvPr>
            <p:ph type="subTitle" idx="1"/>
          </p:nvPr>
        </p:nvSpPr>
        <p:spPr>
          <a:xfrm>
            <a:off x="1447800" y="4038600"/>
            <a:ext cx="6400801" cy="1752599"/>
          </a:xfrm>
        </p:spPr>
        <p:txBody>
          <a:bodyPr/>
          <a:lstStyle/>
          <a:p>
            <a:r>
              <a:rPr lang="zh-TW" altLang="en-US" dirty="0" smtClean="0">
                <a:latin typeface="HanWang WeiBeiMedium-Gb5" pitchFamily="2" charset="-120"/>
                <a:ea typeface="HanWang WeiBeiMedium-Gb5" pitchFamily="2" charset="-120"/>
              </a:rPr>
              <a:t>馬太福音 </a:t>
            </a:r>
            <a:r>
              <a:rPr lang="en-US" altLang="zh-TW" dirty="0" smtClean="0">
                <a:latin typeface="+mn-ea"/>
              </a:rPr>
              <a:t>Matthew 8:1-17</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2. </a:t>
            </a:r>
            <a:r>
              <a:rPr lang="zh-HK" altLang="en-US" dirty="0" smtClean="0">
                <a:solidFill>
                  <a:schemeClr val="tx1"/>
                </a:solidFill>
                <a:latin typeface="HanWang WeiBeiMedium-Gb5" pitchFamily="2" charset="-120"/>
                <a:ea typeface="HanWang WeiBeiMedium-Gb5" pitchFamily="2" charset="-120"/>
              </a:rPr>
              <a:t>耶穌治好百夫長的僕人 </a:t>
            </a:r>
            <a:r>
              <a:rPr lang="en-US" dirty="0" smtClean="0">
                <a:solidFill>
                  <a:schemeClr val="tx1"/>
                </a:solidFill>
              </a:rPr>
              <a:t>(5-13) </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Jesus heals centurion’s servant</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pPr marL="0" indent="0">
              <a:buNone/>
            </a:pPr>
            <a:r>
              <a:rPr lang="en-US" altLang="zh-TW" dirty="0" smtClean="0"/>
              <a:t>Matthew 8:5–7</a:t>
            </a:r>
            <a:r>
              <a:rPr lang="zh-TW" altLang="en-US" dirty="0" smtClean="0"/>
              <a:t> </a:t>
            </a:r>
            <a:r>
              <a:rPr lang="zh-TW" altLang="en-US" dirty="0" smtClean="0">
                <a:latin typeface="HanWang WeiBeiMedium-Gb5" pitchFamily="2" charset="-120"/>
                <a:ea typeface="HanWang WeiBeiMedium-Gb5" pitchFamily="2" charset="-120"/>
              </a:rPr>
              <a:t>耶穌進了迦百農，有一個百夫長進前來，求他說：</a:t>
            </a:r>
            <a:r>
              <a:rPr lang="en-US" altLang="zh-TW" baseline="30000" dirty="0" smtClean="0">
                <a:latin typeface="HanWang WeiBeiMedium-Gb5" pitchFamily="2" charset="-120"/>
                <a:ea typeface="HanWang WeiBeiMedium-Gb5" pitchFamily="2" charset="-120"/>
              </a:rPr>
              <a:t>6</a:t>
            </a:r>
            <a:r>
              <a:rPr lang="zh-TW" altLang="en-US" dirty="0" smtClean="0">
                <a:latin typeface="HanWang WeiBeiMedium-Gb5" pitchFamily="2" charset="-120"/>
                <a:ea typeface="HanWang WeiBeiMedium-Gb5" pitchFamily="2" charset="-120"/>
              </a:rPr>
              <a:t> 「主啊，我的僕人害癱瘓病，躺在家裏，甚是疼苦。」</a:t>
            </a: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耶穌說：「</a:t>
            </a:r>
            <a:r>
              <a:rPr lang="zh-TW" altLang="en-US" dirty="0" smtClean="0">
                <a:solidFill>
                  <a:srgbClr val="FFFF00"/>
                </a:solidFill>
                <a:latin typeface="HanWang WeiBeiMedium-Gb5" pitchFamily="2" charset="-120"/>
                <a:ea typeface="HanWang WeiBeiMedium-Gb5" pitchFamily="2" charset="-120"/>
              </a:rPr>
              <a:t>我去醫治他。</a:t>
            </a:r>
            <a:r>
              <a:rPr lang="zh-TW" altLang="en-US" dirty="0" smtClean="0">
                <a:latin typeface="HanWang WeiBeiMedium-Gb5" pitchFamily="2" charset="-120"/>
                <a:ea typeface="HanWang WeiBeiMedium-Gb5" pitchFamily="2" charset="-120"/>
              </a:rPr>
              <a:t>」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5</a:t>
            </a:r>
            <a:r>
              <a:rPr lang="en-US" dirty="0" smtClean="0"/>
              <a:t> When Jesus had entered Capernaum, a centurion came to him, asking for help. </a:t>
            </a:r>
            <a:r>
              <a:rPr lang="en-US" baseline="30000" dirty="0" smtClean="0"/>
              <a:t>6</a:t>
            </a:r>
            <a:r>
              <a:rPr lang="en-US" dirty="0" smtClean="0"/>
              <a:t> “Lord,” he said, “my servant lies at home paralyzed, suffering terribly.” </a:t>
            </a:r>
            <a:r>
              <a:rPr lang="en-US" baseline="30000" dirty="0" smtClean="0"/>
              <a:t>7</a:t>
            </a:r>
            <a:r>
              <a:rPr lang="en-US" dirty="0" smtClean="0"/>
              <a:t> Jesus said to him, “</a:t>
            </a:r>
            <a:r>
              <a:rPr lang="en-US" dirty="0" smtClean="0">
                <a:solidFill>
                  <a:srgbClr val="FFFF00"/>
                </a:solidFill>
              </a:rPr>
              <a:t>Shall I come and heal him?</a:t>
            </a:r>
            <a:r>
              <a:rPr lang="en-US" dirty="0" smtClean="0"/>
              <a:t>” </a:t>
            </a:r>
          </a:p>
          <a:p>
            <a:endParaRPr lang="zh-TW" alt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10</a:t>
            </a:fld>
            <a:endParaRPr lang="es-E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耶穌愛你</a:t>
            </a:r>
            <a:r>
              <a:rPr lang="zh-HK" altLang="en-US" dirty="0" smtClean="0"/>
              <a:t> </a:t>
            </a:r>
            <a:r>
              <a:rPr lang="en-US" dirty="0" smtClean="0"/>
              <a:t>Jesus loves you</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11</a:t>
            </a:fld>
            <a:endParaRPr lang="es-E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901" y="75920"/>
            <a:ext cx="8800490" cy="5897163"/>
          </a:xfrm>
        </p:spPr>
        <p:txBody>
          <a:bodyPr>
            <a:normAutofit lnSpcReduction="10000"/>
          </a:bodyPr>
          <a:lstStyle/>
          <a:p>
            <a:pPr marL="0" indent="0">
              <a:buNone/>
            </a:pPr>
            <a:r>
              <a:rPr lang="en-US" altLang="zh-TW" dirty="0" smtClean="0"/>
              <a:t>Matthew 8:8–9</a:t>
            </a:r>
            <a:r>
              <a:rPr lang="zh-TW" altLang="en-US" dirty="0" smtClean="0"/>
              <a:t> </a:t>
            </a:r>
            <a:r>
              <a:rPr lang="zh-TW" altLang="en-US" dirty="0" smtClean="0">
                <a:latin typeface="HanWang WeiBeiMedium-Gb5" pitchFamily="2" charset="-120"/>
                <a:ea typeface="HanWang WeiBeiMedium-Gb5" pitchFamily="2" charset="-120"/>
              </a:rPr>
              <a:t>百夫長回答說：「主啊，你到我舍下，我不敢當；只要你說一句話，我的僕人就必好了。</a:t>
            </a:r>
            <a:r>
              <a:rPr lang="en-US" altLang="zh-TW" baseline="30000" dirty="0" smtClean="0">
                <a:latin typeface="HanWang WeiBeiMedium-Gb5" pitchFamily="2" charset="-120"/>
                <a:ea typeface="HanWang WeiBeiMedium-Gb5" pitchFamily="2" charset="-120"/>
              </a:rPr>
              <a:t>9</a:t>
            </a:r>
            <a:r>
              <a:rPr lang="zh-TW" altLang="en-US" dirty="0" smtClean="0">
                <a:latin typeface="HanWang WeiBeiMedium-Gb5" pitchFamily="2" charset="-120"/>
                <a:ea typeface="HanWang WeiBeiMedium-Gb5" pitchFamily="2" charset="-120"/>
              </a:rPr>
              <a:t> 因為我在人的權下，也有兵在我以下；對這個說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去！</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他就去；對那個說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來！</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他就來；對我的僕人說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你做這事！</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他就去做。」 </a:t>
            </a:r>
          </a:p>
          <a:p>
            <a:pPr marL="0" indent="0">
              <a:buNone/>
            </a:pPr>
            <a:r>
              <a:rPr lang="en-US" baseline="30000" dirty="0" smtClean="0"/>
              <a:t>8</a:t>
            </a:r>
            <a:r>
              <a:rPr lang="en-US" dirty="0" smtClean="0"/>
              <a:t> The centurion replied, “Lord, I do not deserve to have you come under my roof. But just say the word, and my servant will be healed. </a:t>
            </a:r>
            <a:r>
              <a:rPr lang="en-US" baseline="30000" dirty="0" smtClean="0"/>
              <a:t>9</a:t>
            </a:r>
            <a:r>
              <a:rPr lang="en-US" dirty="0" smtClean="0"/>
              <a:t> For I myself am a man under authority, with soldiers under me. I tell this one, ‘Go,’ and he goes; and that one, ‘Come,’ and he comes. I say to my servant, ‘Do this,’ and he does it.”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12</a:t>
            </a:fld>
            <a:endParaRPr lang="es-ES"/>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耶穌愛你</a:t>
            </a:r>
            <a:r>
              <a:rPr lang="zh-HK" altLang="en-US" dirty="0" smtClean="0"/>
              <a:t> </a:t>
            </a:r>
            <a:r>
              <a:rPr lang="en-US" dirty="0" smtClean="0"/>
              <a:t>Jesus loves you</a:t>
            </a:r>
          </a:p>
          <a:p>
            <a:r>
              <a:rPr lang="zh-HK" altLang="en-US" dirty="0" smtClean="0">
                <a:latin typeface="HanWang WeiBeiMedium-Gb5" pitchFamily="2" charset="-120"/>
                <a:ea typeface="HanWang WeiBeiMedium-Gb5" pitchFamily="2" charset="-120"/>
              </a:rPr>
              <a:t>耶穌有權</a:t>
            </a:r>
            <a:r>
              <a:rPr lang="zh-HK" altLang="en-US" dirty="0" smtClean="0"/>
              <a:t> </a:t>
            </a:r>
            <a:r>
              <a:rPr lang="en-US" dirty="0" smtClean="0"/>
              <a:t>Jesus has authority</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13</a:t>
            </a:fld>
            <a:endParaRPr lang="es-E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7" y="46937"/>
            <a:ext cx="8231866" cy="6125494"/>
          </a:xfrm>
        </p:spPr>
        <p:txBody>
          <a:bodyPr/>
          <a:lstStyle/>
          <a:p>
            <a:pPr marL="0" indent="0">
              <a:buNone/>
            </a:pPr>
            <a:r>
              <a:rPr lang="en-US" altLang="zh-TW" dirty="0" smtClean="0"/>
              <a:t>Matthew 8:11–12</a:t>
            </a:r>
            <a:r>
              <a:rPr lang="zh-TW" altLang="en-US" dirty="0" smtClean="0"/>
              <a:t> </a:t>
            </a:r>
            <a:r>
              <a:rPr lang="zh-TW" altLang="en-US" dirty="0" smtClean="0">
                <a:latin typeface="HanWang WeiBeiMedium-Gb5" pitchFamily="2" charset="-120"/>
                <a:ea typeface="HanWang WeiBeiMedium-Gb5" pitchFamily="2" charset="-120"/>
              </a:rPr>
              <a:t>我又告訴你們，從東從西，將有許多人來，在天國裏與亞伯拉罕、以撒、雅各一同坐席；</a:t>
            </a:r>
            <a:r>
              <a:rPr lang="en-US" altLang="zh-TW" baseline="30000" dirty="0" smtClean="0">
                <a:latin typeface="HanWang WeiBeiMedium-Gb5" pitchFamily="2" charset="-120"/>
                <a:ea typeface="HanWang WeiBeiMedium-Gb5" pitchFamily="2" charset="-120"/>
              </a:rPr>
              <a:t>12</a:t>
            </a:r>
            <a:r>
              <a:rPr lang="zh-TW" altLang="en-US" dirty="0" smtClean="0">
                <a:latin typeface="HanWang WeiBeiMedium-Gb5" pitchFamily="2" charset="-120"/>
                <a:ea typeface="HanWang WeiBeiMedium-Gb5" pitchFamily="2" charset="-120"/>
              </a:rPr>
              <a:t> 惟有本國的子民竟被趕到外邊黑暗裏去，在那裏必要哀哭切齒了。」 </a:t>
            </a:r>
          </a:p>
          <a:p>
            <a:pPr marL="0" indent="0">
              <a:buNone/>
            </a:pPr>
            <a:r>
              <a:rPr lang="en-US" baseline="30000" dirty="0" smtClean="0"/>
              <a:t>11</a:t>
            </a:r>
            <a:r>
              <a:rPr lang="en-US" dirty="0" smtClean="0"/>
              <a:t> I say to you that many will come from the east and the west, and will take their places at the feast with Abraham, Isaac and Jacob in the kingdom of heaven. </a:t>
            </a:r>
            <a:r>
              <a:rPr lang="en-US" baseline="30000" dirty="0" smtClean="0"/>
              <a:t>12</a:t>
            </a:r>
            <a:r>
              <a:rPr lang="en-US" dirty="0" smtClean="0"/>
              <a:t> But the subjects of the kingdom will be thrown outside, into the darkness, where there will be weeping and gnashing of teeth.”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14</a:t>
            </a:fld>
            <a:endParaRPr lang="es-E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耶穌愛你</a:t>
            </a:r>
            <a:r>
              <a:rPr lang="zh-HK" altLang="en-US" dirty="0" smtClean="0"/>
              <a:t> </a:t>
            </a:r>
            <a:r>
              <a:rPr lang="en-US" dirty="0" smtClean="0"/>
              <a:t>Jesus loves you</a:t>
            </a:r>
          </a:p>
          <a:p>
            <a:r>
              <a:rPr lang="zh-HK" altLang="en-US" dirty="0" smtClean="0">
                <a:latin typeface="HanWang WeiBeiMedium-Gb5" pitchFamily="2" charset="-120"/>
                <a:ea typeface="HanWang WeiBeiMedium-Gb5" pitchFamily="2" charset="-120"/>
              </a:rPr>
              <a:t>耶穌有權</a:t>
            </a:r>
            <a:r>
              <a:rPr lang="zh-HK" altLang="en-US" dirty="0" smtClean="0"/>
              <a:t> </a:t>
            </a:r>
            <a:r>
              <a:rPr lang="en-US" dirty="0" smtClean="0"/>
              <a:t>Jesus has authority</a:t>
            </a:r>
          </a:p>
          <a:p>
            <a:r>
              <a:rPr lang="zh-HK" altLang="en-US" dirty="0" smtClean="0">
                <a:latin typeface="HanWang WeiBeiMedium-Gb5" pitchFamily="2" charset="-120"/>
                <a:ea typeface="HanWang WeiBeiMedium-Gb5" pitchFamily="2" charset="-120"/>
              </a:rPr>
              <a:t>只要相信</a:t>
            </a:r>
            <a:r>
              <a:rPr lang="zh-HK" altLang="en-US" dirty="0" smtClean="0"/>
              <a:t> </a:t>
            </a:r>
            <a:r>
              <a:rPr lang="en-US" altLang="zh-HK" dirty="0" smtClean="0"/>
              <a:t>Only through faith</a:t>
            </a:r>
            <a:endParaRPr lang="en-US" dirty="0" smtClean="0"/>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15</a:t>
            </a:fld>
            <a:endParaRPr lang="es-ES"/>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8:10</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10</a:t>
            </a:r>
            <a:r>
              <a:rPr lang="zh-TW" altLang="en-US" dirty="0" smtClean="0">
                <a:latin typeface="HanWang WeiBeiMedium-Gb5" pitchFamily="2" charset="-120"/>
                <a:ea typeface="HanWang WeiBeiMedium-Gb5" pitchFamily="2" charset="-120"/>
              </a:rPr>
              <a:t> 耶穌聽見就希奇，對跟從的人說：「我實在告訴你們，這麼大的信心，就是在以色列中，我也沒有遇見過。 </a:t>
            </a:r>
          </a:p>
          <a:p>
            <a:pPr marL="0" indent="0">
              <a:buNone/>
            </a:pPr>
            <a:r>
              <a:rPr lang="en-US" baseline="30000" dirty="0" smtClean="0"/>
              <a:t>10</a:t>
            </a:r>
            <a:r>
              <a:rPr lang="en-US" dirty="0" smtClean="0"/>
              <a:t> When Jesus heard this, he was amazed and said to those following him, “Truly I tell you, I have not found anyone in Israel with such great faith.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16</a:t>
            </a:fld>
            <a:endParaRPr lang="es-E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8:13</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13</a:t>
            </a:r>
            <a:r>
              <a:rPr lang="zh-TW" altLang="en-US" dirty="0" smtClean="0">
                <a:latin typeface="HanWang WeiBeiMedium-Gb5" pitchFamily="2" charset="-120"/>
                <a:ea typeface="HanWang WeiBeiMedium-Gb5" pitchFamily="2" charset="-120"/>
              </a:rPr>
              <a:t> 耶穌對百夫長說：「你回去吧！照你的信心，給你成全了。」那時，他的僕人就好了。 </a:t>
            </a:r>
          </a:p>
          <a:p>
            <a:pPr marL="0" indent="0">
              <a:buNone/>
            </a:pPr>
            <a:r>
              <a:rPr lang="en-US" baseline="30000" dirty="0" smtClean="0"/>
              <a:t>13</a:t>
            </a:r>
            <a:r>
              <a:rPr lang="en-US" dirty="0" smtClean="0"/>
              <a:t> Then Jesus said to the centurion, “Go! Let it be done just as you believed it would.” And his servant was healed at that moment.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17</a:t>
            </a:fld>
            <a:endParaRPr lang="es-E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8:11</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11</a:t>
            </a:r>
            <a:r>
              <a:rPr lang="zh-TW" altLang="en-US" dirty="0" smtClean="0">
                <a:latin typeface="HanWang WeiBeiMedium-Gb5" pitchFamily="2" charset="-120"/>
                <a:ea typeface="HanWang WeiBeiMedium-Gb5" pitchFamily="2" charset="-120"/>
              </a:rPr>
              <a:t> 我又告訴你們，從東從西，將有許多人來，在天國裏與亞伯拉罕、以撒、雅各一同坐席； </a:t>
            </a:r>
          </a:p>
          <a:p>
            <a:pPr marL="0" indent="0">
              <a:buNone/>
            </a:pPr>
            <a:r>
              <a:rPr lang="en-US" baseline="30000" dirty="0" smtClean="0"/>
              <a:t>11</a:t>
            </a:r>
            <a:r>
              <a:rPr lang="en-US" dirty="0" smtClean="0"/>
              <a:t> I say to you that many will come from the east and the west, and will take their places at the feast with Abraham, Isaac and Jacob in the kingdom of heaven.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18</a:t>
            </a:fld>
            <a:endParaRPr lang="es-E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3. </a:t>
            </a:r>
            <a:r>
              <a:rPr lang="zh-HK" altLang="en-US" dirty="0" smtClean="0">
                <a:solidFill>
                  <a:schemeClr val="tx1"/>
                </a:solidFill>
                <a:latin typeface="HanWang WeiBeiMedium-Gb5" pitchFamily="2" charset="-120"/>
                <a:ea typeface="HanWang WeiBeiMedium-Gb5" pitchFamily="2" charset="-120"/>
              </a:rPr>
              <a:t>耶穌治好許多人</a:t>
            </a:r>
            <a:r>
              <a:rPr lang="en-US" altLang="zh-HK" dirty="0" smtClean="0">
                <a:solidFill>
                  <a:schemeClr val="tx1"/>
                </a:solidFill>
                <a:latin typeface="HanWang WeiBeiMedium-Gb5" pitchFamily="2" charset="-120"/>
                <a:ea typeface="HanWang WeiBeiMedium-Gb5" pitchFamily="2" charset="-120"/>
              </a:rPr>
              <a:t/>
            </a:r>
            <a:br>
              <a:rPr lang="en-US" altLang="zh-HK" dirty="0" smtClean="0">
                <a:solidFill>
                  <a:schemeClr val="tx1"/>
                </a:solidFill>
                <a:latin typeface="HanWang WeiBeiMedium-Gb5" pitchFamily="2" charset="-120"/>
                <a:ea typeface="HanWang WeiBeiMedium-Gb5" pitchFamily="2" charset="-120"/>
              </a:rPr>
            </a:br>
            <a:r>
              <a:rPr lang="en-US" altLang="zh-HK" dirty="0" smtClean="0">
                <a:solidFill>
                  <a:schemeClr val="tx1"/>
                </a:solidFill>
                <a:latin typeface="+mn-ea"/>
                <a:ea typeface="+mn-ea"/>
              </a:rPr>
              <a:t>Jesus heals many (14-17)</a:t>
            </a:r>
            <a:endParaRPr lang="en-US" dirty="0">
              <a:latin typeface="+mn-ea"/>
              <a:ea typeface="+mn-ea"/>
            </a:endParaRPr>
          </a:p>
        </p:txBody>
      </p:sp>
      <p:sp>
        <p:nvSpPr>
          <p:cNvPr id="3" name="Content Placeholder 2"/>
          <p:cNvSpPr>
            <a:spLocks noGrp="1"/>
          </p:cNvSpPr>
          <p:nvPr>
            <p:ph idx="1"/>
          </p:nvPr>
        </p:nvSpPr>
        <p:spPr/>
        <p:txBody>
          <a:bodyPr/>
          <a:lstStyle/>
          <a:p>
            <a:pPr marL="0" indent="0">
              <a:buNone/>
            </a:pPr>
            <a:r>
              <a:rPr lang="en-US" altLang="zh-TW" dirty="0" smtClean="0"/>
              <a:t>Matthew 8:14–15</a:t>
            </a:r>
          </a:p>
          <a:p>
            <a:pPr marL="0" indent="0">
              <a:buNone/>
            </a:pPr>
            <a:r>
              <a:rPr lang="en-US" altLang="zh-TW" baseline="30000" dirty="0" smtClean="0">
                <a:latin typeface="HanWang WeiBeiMedium-Gb5" pitchFamily="2" charset="-120"/>
                <a:ea typeface="HanWang WeiBeiMedium-Gb5" pitchFamily="2" charset="-120"/>
              </a:rPr>
              <a:t>14</a:t>
            </a:r>
            <a:r>
              <a:rPr lang="zh-TW" altLang="en-US" dirty="0" smtClean="0">
                <a:latin typeface="HanWang WeiBeiMedium-Gb5" pitchFamily="2" charset="-120"/>
                <a:ea typeface="HanWang WeiBeiMedium-Gb5" pitchFamily="2" charset="-120"/>
              </a:rPr>
              <a:t> 耶穌到了彼得家裏，見彼得的岳母害熱病躺著。</a:t>
            </a:r>
            <a:r>
              <a:rPr lang="en-US" altLang="zh-TW" baseline="30000" dirty="0" smtClean="0">
                <a:latin typeface="HanWang WeiBeiMedium-Gb5" pitchFamily="2" charset="-120"/>
                <a:ea typeface="HanWang WeiBeiMedium-Gb5" pitchFamily="2" charset="-120"/>
              </a:rPr>
              <a:t>15</a:t>
            </a:r>
            <a:r>
              <a:rPr lang="zh-TW" altLang="en-US" dirty="0" smtClean="0">
                <a:latin typeface="HanWang WeiBeiMedium-Gb5" pitchFamily="2" charset="-120"/>
                <a:ea typeface="HanWang WeiBeiMedium-Gb5" pitchFamily="2" charset="-120"/>
              </a:rPr>
              <a:t> 耶穌把她的手一摸，熱就退了；她就起來服事耶穌。 </a:t>
            </a:r>
          </a:p>
          <a:p>
            <a:pPr marL="0" indent="0">
              <a:buNone/>
            </a:pPr>
            <a:r>
              <a:rPr lang="en-US" baseline="30000" dirty="0" smtClean="0"/>
              <a:t>14</a:t>
            </a:r>
            <a:r>
              <a:rPr lang="en-US" dirty="0" smtClean="0"/>
              <a:t> When Jesus came into Peter’s house, he saw Peter’s mother-in-law lying in bed with a fever. </a:t>
            </a:r>
            <a:r>
              <a:rPr lang="en-US" baseline="30000" dirty="0" smtClean="0"/>
              <a:t>15</a:t>
            </a:r>
            <a:r>
              <a:rPr lang="en-US" dirty="0" smtClean="0"/>
              <a:t> He touched her hand and the fever left her, and she got up and began to wait on him.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19</a:t>
            </a:fld>
            <a:endParaRPr lang="es-E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6066" y="1599417"/>
            <a:ext cx="8344741" cy="4526079"/>
          </a:xfrm>
        </p:spPr>
        <p:txBody>
          <a:bodyPr/>
          <a:lstStyle/>
          <a:p>
            <a:pPr marL="0" indent="0">
              <a:buNone/>
            </a:pPr>
            <a:r>
              <a:rPr lang="en-US" altLang="zh-TW" dirty="0" smtClean="0"/>
              <a:t>Matthew 7:28–29</a:t>
            </a:r>
          </a:p>
          <a:p>
            <a:pPr marL="0" indent="0">
              <a:buNone/>
            </a:pPr>
            <a:r>
              <a:rPr lang="en-US" altLang="zh-TW" baseline="30000" dirty="0" smtClean="0">
                <a:latin typeface="HanWang WeiBeiMedium-Gb5" pitchFamily="2" charset="-120"/>
                <a:ea typeface="HanWang WeiBeiMedium-Gb5" pitchFamily="2" charset="-120"/>
              </a:rPr>
              <a:t>28</a:t>
            </a:r>
            <a:r>
              <a:rPr lang="zh-TW" altLang="en-US" dirty="0" smtClean="0">
                <a:latin typeface="HanWang WeiBeiMedium-Gb5" pitchFamily="2" charset="-120"/>
                <a:ea typeface="HanWang WeiBeiMedium-Gb5" pitchFamily="2" charset="-120"/>
              </a:rPr>
              <a:t> 耶穌講完了這些話，眾人都希奇他的教訓；</a:t>
            </a:r>
            <a:r>
              <a:rPr lang="en-US" altLang="zh-TW" baseline="30000" dirty="0" smtClean="0">
                <a:latin typeface="HanWang WeiBeiMedium-Gb5" pitchFamily="2" charset="-120"/>
                <a:ea typeface="HanWang WeiBeiMedium-Gb5" pitchFamily="2" charset="-120"/>
              </a:rPr>
              <a:t>29</a:t>
            </a:r>
            <a:r>
              <a:rPr lang="zh-TW" altLang="en-US" dirty="0" smtClean="0">
                <a:latin typeface="HanWang WeiBeiMedium-Gb5" pitchFamily="2" charset="-120"/>
                <a:ea typeface="HanWang WeiBeiMedium-Gb5" pitchFamily="2" charset="-120"/>
              </a:rPr>
              <a:t> 因為他教訓他們，正像有權柄的人，不像他們的文士。 </a:t>
            </a:r>
          </a:p>
          <a:p>
            <a:pPr marL="0" indent="0">
              <a:buNone/>
            </a:pPr>
            <a:r>
              <a:rPr lang="en-US" baseline="30000" dirty="0" smtClean="0"/>
              <a:t>28</a:t>
            </a:r>
            <a:r>
              <a:rPr lang="en-US" dirty="0" smtClean="0"/>
              <a:t> When Jesus had finished saying these things, the crowds were amazed at his teaching, </a:t>
            </a:r>
            <a:r>
              <a:rPr lang="en-US" baseline="30000" dirty="0" smtClean="0"/>
              <a:t>29</a:t>
            </a:r>
            <a:r>
              <a:rPr lang="en-US" dirty="0" smtClean="0"/>
              <a:t> because he taught as one who had authority, and not as their teachers of the law. </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a:t>
            </a:fld>
            <a:endParaRPr lang="es-ES"/>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耶穌愛你</a:t>
            </a:r>
            <a:r>
              <a:rPr lang="zh-HK" altLang="en-US" dirty="0" smtClean="0"/>
              <a:t> </a:t>
            </a:r>
            <a:r>
              <a:rPr lang="en-US" dirty="0" smtClean="0"/>
              <a:t>Jesus loves you</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20</a:t>
            </a:fld>
            <a:endParaRPr lang="es-E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8:16</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16</a:t>
            </a:r>
            <a:r>
              <a:rPr lang="zh-TW" altLang="en-US" dirty="0" smtClean="0">
                <a:latin typeface="HanWang WeiBeiMedium-Gb5" pitchFamily="2" charset="-120"/>
                <a:ea typeface="HanWang WeiBeiMedium-Gb5" pitchFamily="2" charset="-120"/>
              </a:rPr>
              <a:t> 到了晚上，有人帶著許多被鬼附的來到耶穌跟前，他只用一句話就把鬼都趕出去，並且治好了一切有病的人。 </a:t>
            </a:r>
          </a:p>
          <a:p>
            <a:pPr marL="0" indent="0">
              <a:buNone/>
            </a:pPr>
            <a:r>
              <a:rPr lang="en-US" baseline="30000" dirty="0" smtClean="0"/>
              <a:t>16</a:t>
            </a:r>
            <a:r>
              <a:rPr lang="en-US" dirty="0" smtClean="0"/>
              <a:t> When evening came, many who were demon-possessed were brought to him, and he drove out the spirits with a word and healed all the sick.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21</a:t>
            </a:fld>
            <a:endParaRPr lang="es-E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耶穌愛你</a:t>
            </a:r>
            <a:r>
              <a:rPr lang="zh-HK" altLang="en-US" dirty="0" smtClean="0"/>
              <a:t> </a:t>
            </a:r>
            <a:r>
              <a:rPr lang="en-US" dirty="0" smtClean="0"/>
              <a:t>Jesus loves you</a:t>
            </a:r>
          </a:p>
          <a:p>
            <a:r>
              <a:rPr lang="zh-HK" altLang="en-US" dirty="0" smtClean="0">
                <a:latin typeface="HanWang WeiBeiMedium-Gb5" pitchFamily="2" charset="-120"/>
                <a:ea typeface="HanWang WeiBeiMedium-Gb5" pitchFamily="2" charset="-120"/>
              </a:rPr>
              <a:t>耶穌有權</a:t>
            </a:r>
            <a:r>
              <a:rPr lang="zh-HK" altLang="en-US" dirty="0" smtClean="0"/>
              <a:t> </a:t>
            </a:r>
            <a:r>
              <a:rPr lang="en-US" dirty="0" smtClean="0"/>
              <a:t>Jesus has authority</a:t>
            </a:r>
          </a:p>
          <a:p>
            <a:pPr>
              <a:buNone/>
            </a:pPr>
            <a:endParaRPr lang="en-US" dirty="0" smtClean="0"/>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22</a:t>
            </a:fld>
            <a:endParaRPr lang="es-ES"/>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8:17</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17</a:t>
            </a:r>
            <a:r>
              <a:rPr lang="zh-TW" altLang="en-US" dirty="0" smtClean="0">
                <a:latin typeface="HanWang WeiBeiMedium-Gb5" pitchFamily="2" charset="-120"/>
                <a:ea typeface="HanWang WeiBeiMedium-Gb5" pitchFamily="2" charset="-120"/>
              </a:rPr>
              <a:t> 這是要應驗先知以賽亞的話，說： 他代替我們的軟弱， 擔當我們的疾病。 </a:t>
            </a:r>
            <a:endParaRPr lang="en-US" altLang="zh-TW" dirty="0" smtClean="0">
              <a:latin typeface="HanWang WeiBeiMedium-Gb5" pitchFamily="2" charset="-120"/>
              <a:ea typeface="HanWang WeiBeiMedium-Gb5" pitchFamily="2" charset="-120"/>
            </a:endParaRPr>
          </a:p>
          <a:p>
            <a:pPr marL="0" indent="0">
              <a:buNone/>
            </a:pPr>
            <a:r>
              <a:rPr lang="en-US" baseline="30000" dirty="0" smtClean="0"/>
              <a:t>17</a:t>
            </a:r>
            <a:r>
              <a:rPr lang="en-US" dirty="0" smtClean="0"/>
              <a:t> This was to fulfill what was spoken through the prophet Isaiah: “He took up our infirmities and bore our diseases.” </a:t>
            </a:r>
          </a:p>
          <a:p>
            <a:endParaRPr lang="zh-TW" alt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23</a:t>
            </a:fld>
            <a:endParaRPr lang="es-ES"/>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918810B-06D7-4E30-B019-6880925171F1}" type="slidenum">
              <a:rPr lang="es-ES" smtClean="0"/>
              <a:pPr/>
              <a:t>24</a:t>
            </a:fld>
            <a:endParaRPr lang="es-ES"/>
          </a:p>
        </p:txBody>
      </p:sp>
      <p:pic>
        <p:nvPicPr>
          <p:cNvPr id="1026" name="Picture 2" descr="Image result for jesus lamb of god"/>
          <p:cNvPicPr>
            <a:picLocks noChangeAspect="1" noChangeArrowheads="1"/>
          </p:cNvPicPr>
          <p:nvPr/>
        </p:nvPicPr>
        <p:blipFill>
          <a:blip r:embed="rId2" cstate="print"/>
          <a:srcRect/>
          <a:stretch>
            <a:fillRect/>
          </a:stretch>
        </p:blipFill>
        <p:spPr bwMode="auto">
          <a:xfrm>
            <a:off x="240077" y="0"/>
            <a:ext cx="8675023" cy="6858000"/>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28901" y="122078"/>
          <a:ext cx="8800491" cy="6526692"/>
        </p:xfrm>
        <a:graphic>
          <a:graphicData uri="http://schemas.openxmlformats.org/drawingml/2006/table">
            <a:tbl>
              <a:tblPr firstRow="1" bandRow="1">
                <a:tableStyleId>{073A0DAA-6AF3-43AB-8588-CEC1D06C72B9}</a:tableStyleId>
              </a:tblPr>
              <a:tblGrid>
                <a:gridCol w="2933497"/>
                <a:gridCol w="2933497"/>
                <a:gridCol w="2933497"/>
              </a:tblGrid>
              <a:tr h="784923">
                <a:tc>
                  <a:txBody>
                    <a:bodyPr/>
                    <a:lstStyle/>
                    <a:p>
                      <a:pPr algn="ctr"/>
                      <a:r>
                        <a:rPr lang="en-US" sz="3200" dirty="0" smtClean="0"/>
                        <a:t>8:1-17</a:t>
                      </a:r>
                      <a:endParaRPr lang="en-US" sz="3200" dirty="0"/>
                    </a:p>
                  </a:txBody>
                  <a:tcPr marL="145135" marR="145135" marT="96771" marB="96771"/>
                </a:tc>
                <a:tc>
                  <a:txBody>
                    <a:bodyPr/>
                    <a:lstStyle/>
                    <a:p>
                      <a:pPr algn="ctr"/>
                      <a:r>
                        <a:rPr lang="en-US" sz="3200" dirty="0" smtClean="0"/>
                        <a:t>8:18-9:8</a:t>
                      </a:r>
                      <a:endParaRPr lang="en-US" sz="3200" dirty="0"/>
                    </a:p>
                  </a:txBody>
                  <a:tcPr marL="145135" marR="145135" marT="96771" marB="96771"/>
                </a:tc>
                <a:tc>
                  <a:txBody>
                    <a:bodyPr/>
                    <a:lstStyle/>
                    <a:p>
                      <a:pPr algn="ctr"/>
                      <a:r>
                        <a:rPr lang="en-US" sz="3200" dirty="0" smtClean="0"/>
                        <a:t>9:9-38</a:t>
                      </a:r>
                    </a:p>
                  </a:txBody>
                  <a:tcPr marL="145135" marR="145135" marT="96771" marB="96771"/>
                </a:tc>
              </a:tr>
              <a:tr h="2774113">
                <a:tc>
                  <a:txBody>
                    <a:bodyPr/>
                    <a:lstStyle/>
                    <a:p>
                      <a:pPr algn="ctr"/>
                      <a:r>
                        <a:rPr lang="zh-HK" altLang="en-US" sz="2800" dirty="0" smtClean="0">
                          <a:latin typeface="HanWang WeiBeiMedium-Gb5" pitchFamily="2" charset="-120"/>
                          <a:ea typeface="HanWang WeiBeiMedium-Gb5" pitchFamily="2" charset="-120"/>
                        </a:rPr>
                        <a:t>痲瘋病人</a:t>
                      </a:r>
                      <a:r>
                        <a:rPr lang="zh-HK" altLang="en-US" sz="2800" dirty="0" smtClean="0"/>
                        <a:t> </a:t>
                      </a:r>
                      <a:r>
                        <a:rPr lang="en-US" altLang="zh-HK" sz="2800" dirty="0" smtClean="0"/>
                        <a:t/>
                      </a:r>
                      <a:br>
                        <a:rPr lang="en-US" altLang="zh-HK" sz="2800" dirty="0" smtClean="0"/>
                      </a:br>
                      <a:r>
                        <a:rPr lang="en-US" sz="2800" dirty="0" smtClean="0"/>
                        <a:t> The leper </a:t>
                      </a:r>
                      <a:endParaRPr lang="en-US" sz="2800" dirty="0"/>
                    </a:p>
                  </a:txBody>
                  <a:tcPr marL="145135" marR="145135" marT="96771" marB="96771"/>
                </a:tc>
                <a:tc>
                  <a:txBody>
                    <a:bodyPr/>
                    <a:lstStyle/>
                    <a:p>
                      <a:pPr algn="ctr"/>
                      <a:r>
                        <a:rPr lang="zh-HK" altLang="en-US" sz="2800" dirty="0" smtClean="0">
                          <a:latin typeface="HanWang WeiBeiMedium-Gb5" pitchFamily="2" charset="-120"/>
                          <a:ea typeface="HanWang WeiBeiMedium-Gb5" pitchFamily="2" charset="-120"/>
                        </a:rPr>
                        <a:t>平靜風浪</a:t>
                      </a:r>
                      <a:endParaRPr lang="en-US" altLang="zh-HK" sz="2800" dirty="0" smtClean="0">
                        <a:latin typeface="HanWang WeiBeiMedium-Gb5" pitchFamily="2" charset="-120"/>
                        <a:ea typeface="HanWang WeiBeiMedium-Gb5" pitchFamily="2" charset="-120"/>
                      </a:endParaRPr>
                    </a:p>
                    <a:p>
                      <a:pPr algn="ctr"/>
                      <a:r>
                        <a:rPr lang="en-US" sz="2800" dirty="0" smtClean="0"/>
                        <a:t>Calms a storm</a:t>
                      </a:r>
                      <a:endParaRPr lang="en-US" sz="2800" dirty="0"/>
                    </a:p>
                  </a:txBody>
                  <a:tcPr marL="145135" marR="145135" marT="96771" marB="96771"/>
                </a:tc>
                <a:tc>
                  <a:txBody>
                    <a:bodyPr/>
                    <a:lstStyle/>
                    <a:p>
                      <a:pPr algn="ctr"/>
                      <a:r>
                        <a:rPr lang="zh-HK" altLang="en-US" sz="2800" dirty="0" smtClean="0">
                          <a:latin typeface="HanWang WeiBeiMedium-Gb5" pitchFamily="2" charset="-120"/>
                          <a:ea typeface="HanWang WeiBeiMedium-Gb5" pitchFamily="2" charset="-120"/>
                        </a:rPr>
                        <a:t>女兒復活和血漏婦人</a:t>
                      </a:r>
                      <a:endParaRPr lang="en-US" altLang="zh-HK" sz="2800" dirty="0" smtClean="0">
                        <a:latin typeface="HanWang WeiBeiMedium-Gb5" pitchFamily="2" charset="-120"/>
                        <a:ea typeface="HanWang WeiBeiMedium-Gb5" pitchFamily="2" charset="-120"/>
                      </a:endParaRPr>
                    </a:p>
                    <a:p>
                      <a:pPr algn="ctr"/>
                      <a:r>
                        <a:rPr lang="en-US" sz="2800" dirty="0" smtClean="0"/>
                        <a:t>A girl restored to life and</a:t>
                      </a:r>
                      <a:r>
                        <a:rPr lang="en-US" sz="2800" baseline="0" dirty="0" smtClean="0"/>
                        <a:t> a woman healed</a:t>
                      </a:r>
                      <a:endParaRPr lang="en-US" sz="2800" dirty="0"/>
                    </a:p>
                  </a:txBody>
                  <a:tcPr marL="145135" marR="145135" marT="96771" marB="96771"/>
                </a:tc>
              </a:tr>
              <a:tr h="1741885">
                <a:tc>
                  <a:txBody>
                    <a:bodyPr/>
                    <a:lstStyle/>
                    <a:p>
                      <a:pPr algn="ctr"/>
                      <a:r>
                        <a:rPr lang="zh-HK" altLang="en-US" sz="2800" dirty="0" smtClean="0">
                          <a:latin typeface="HanWang WeiBeiMedium-Gb5" pitchFamily="2" charset="-120"/>
                          <a:ea typeface="HanWang WeiBeiMedium-Gb5" pitchFamily="2" charset="-120"/>
                        </a:rPr>
                        <a:t>百夫長的僕人</a:t>
                      </a:r>
                      <a:r>
                        <a:rPr lang="zh-HK" altLang="en-US" sz="2800" dirty="0" smtClean="0"/>
                        <a:t> </a:t>
                      </a:r>
                      <a:endParaRPr lang="en-US" altLang="zh-HK" sz="2800" dirty="0" smtClean="0"/>
                    </a:p>
                    <a:p>
                      <a:pPr algn="ctr"/>
                      <a:r>
                        <a:rPr lang="en-US" sz="2800" dirty="0" smtClean="0"/>
                        <a:t>The  centurion’s servant </a:t>
                      </a:r>
                      <a:endParaRPr lang="en-US" sz="2800" dirty="0"/>
                    </a:p>
                  </a:txBody>
                  <a:tcPr marL="145135" marR="145135" marT="96771" marB="96771"/>
                </a:tc>
                <a:tc>
                  <a:txBody>
                    <a:bodyPr/>
                    <a:lstStyle/>
                    <a:p>
                      <a:pPr algn="ctr"/>
                      <a:r>
                        <a:rPr lang="zh-HK" altLang="en-US" sz="2800" dirty="0" smtClean="0">
                          <a:latin typeface="HanWang WeiBeiMedium-Gb5" pitchFamily="2" charset="-120"/>
                          <a:ea typeface="HanWang WeiBeiMedium-Gb5" pitchFamily="2" charset="-120"/>
                        </a:rPr>
                        <a:t>兩個被鬼附的人</a:t>
                      </a:r>
                      <a:r>
                        <a:rPr lang="en-US" altLang="zh-HK" sz="2800" dirty="0" smtClean="0"/>
                        <a:t/>
                      </a:r>
                      <a:br>
                        <a:rPr lang="en-US" altLang="zh-HK" sz="2800" dirty="0" smtClean="0"/>
                      </a:br>
                      <a:r>
                        <a:rPr lang="en-US" sz="2800" dirty="0" smtClean="0"/>
                        <a:t>Heals two men with demons</a:t>
                      </a:r>
                      <a:endParaRPr lang="en-US" sz="2800" dirty="0"/>
                    </a:p>
                  </a:txBody>
                  <a:tcPr marL="145135" marR="145135" marT="96771" marB="96771"/>
                </a:tc>
                <a:tc>
                  <a:txBody>
                    <a:bodyPr/>
                    <a:lstStyle/>
                    <a:p>
                      <a:pPr algn="ctr"/>
                      <a:r>
                        <a:rPr lang="zh-HK" altLang="en-US" sz="2800" dirty="0" smtClean="0">
                          <a:latin typeface="HanWang WeiBeiMedium-Gb5" pitchFamily="2" charset="-120"/>
                          <a:ea typeface="HanWang WeiBeiMedium-Gb5" pitchFamily="2" charset="-120"/>
                        </a:rPr>
                        <a:t>兩個盲人</a:t>
                      </a:r>
                      <a:endParaRPr lang="en-US" altLang="zh-HK" sz="2800" dirty="0" smtClean="0">
                        <a:latin typeface="HanWang WeiBeiMedium-Gb5" pitchFamily="2" charset="-120"/>
                        <a:ea typeface="HanWang WeiBeiMedium-Gb5" pitchFamily="2" charset="-120"/>
                      </a:endParaRPr>
                    </a:p>
                    <a:p>
                      <a:pPr algn="ctr"/>
                      <a:r>
                        <a:rPr lang="en-US" sz="2800" dirty="0" smtClean="0"/>
                        <a:t>Two blind men</a:t>
                      </a:r>
                      <a:endParaRPr lang="en-US" sz="2800" dirty="0"/>
                    </a:p>
                  </a:txBody>
                  <a:tcPr marL="145135" marR="145135" marT="96771" marB="96771"/>
                </a:tc>
              </a:tr>
              <a:tr h="1225771">
                <a:tc>
                  <a:txBody>
                    <a:bodyPr/>
                    <a:lstStyle/>
                    <a:p>
                      <a:pPr algn="ctr"/>
                      <a:r>
                        <a:rPr lang="zh-HK" altLang="en-US" sz="2800" dirty="0" smtClean="0">
                          <a:latin typeface="HanWang WeiBeiMedium-Gb5" pitchFamily="2" charset="-120"/>
                          <a:ea typeface="HanWang WeiBeiMedium-Gb5" pitchFamily="2" charset="-120"/>
                        </a:rPr>
                        <a:t>醫治許多人</a:t>
                      </a:r>
                      <a:endParaRPr lang="en-US" altLang="zh-HK" sz="2800" dirty="0" smtClean="0">
                        <a:latin typeface="HanWang WeiBeiMedium-Gb5" pitchFamily="2" charset="-120"/>
                        <a:ea typeface="HanWang WeiBeiMedium-Gb5" pitchFamily="2" charset="-120"/>
                      </a:endParaRPr>
                    </a:p>
                    <a:p>
                      <a:pPr algn="ctr"/>
                      <a:r>
                        <a:rPr lang="en-US" sz="2800" dirty="0" smtClean="0"/>
                        <a:t>Heals</a:t>
                      </a:r>
                      <a:r>
                        <a:rPr lang="en-US" sz="2800" baseline="0" dirty="0" smtClean="0"/>
                        <a:t> m</a:t>
                      </a:r>
                      <a:r>
                        <a:rPr lang="en-US" sz="2800" dirty="0" smtClean="0"/>
                        <a:t>any </a:t>
                      </a:r>
                      <a:endParaRPr lang="en-US" sz="2800" dirty="0"/>
                    </a:p>
                  </a:txBody>
                  <a:tcPr marL="145135" marR="145135" marT="96771" marB="96771"/>
                </a:tc>
                <a:tc>
                  <a:txBody>
                    <a:bodyPr/>
                    <a:lstStyle/>
                    <a:p>
                      <a:pPr algn="ctr"/>
                      <a:r>
                        <a:rPr lang="zh-HK" altLang="en-US" sz="2800" dirty="0" smtClean="0">
                          <a:latin typeface="HanWang WeiBeiMedium-Gb5" pitchFamily="2" charset="-120"/>
                          <a:ea typeface="HanWang WeiBeiMedium-Gb5" pitchFamily="2" charset="-120"/>
                        </a:rPr>
                        <a:t>癱瘓病人</a:t>
                      </a:r>
                      <a:endParaRPr lang="en-US" altLang="zh-HK" sz="2800" dirty="0" smtClean="0">
                        <a:latin typeface="HanWang WeiBeiMedium-Gb5" pitchFamily="2" charset="-120"/>
                        <a:ea typeface="HanWang WeiBeiMedium-Gb5" pitchFamily="2" charset="-120"/>
                      </a:endParaRPr>
                    </a:p>
                    <a:p>
                      <a:pPr algn="ctr"/>
                      <a:r>
                        <a:rPr lang="en-US" sz="2800" dirty="0" smtClean="0"/>
                        <a:t>a paralytic</a:t>
                      </a:r>
                      <a:endParaRPr lang="en-US" sz="2800" dirty="0"/>
                    </a:p>
                  </a:txBody>
                  <a:tcPr marL="145135" marR="145135" marT="96771" marB="96771"/>
                </a:tc>
                <a:tc>
                  <a:txBody>
                    <a:bodyPr/>
                    <a:lstStyle/>
                    <a:p>
                      <a:pPr algn="ctr"/>
                      <a:r>
                        <a:rPr lang="zh-HK" altLang="en-US" sz="2800" dirty="0" smtClean="0">
                          <a:latin typeface="HanWang WeiBeiMedium-Gb5" pitchFamily="2" charset="-120"/>
                          <a:ea typeface="HanWang WeiBeiMedium-Gb5" pitchFamily="2" charset="-120"/>
                        </a:rPr>
                        <a:t>啞巴</a:t>
                      </a:r>
                      <a:endParaRPr lang="en-US" altLang="zh-HK" sz="2800" dirty="0" smtClean="0">
                        <a:latin typeface="HanWang WeiBeiMedium-Gb5" pitchFamily="2" charset="-120"/>
                        <a:ea typeface="HanWang WeiBeiMedium-Gb5" pitchFamily="2" charset="-120"/>
                      </a:endParaRPr>
                    </a:p>
                    <a:p>
                      <a:pPr algn="ctr"/>
                      <a:r>
                        <a:rPr lang="en-US" sz="2800" dirty="0" smtClean="0"/>
                        <a:t>A dumb man</a:t>
                      </a:r>
                      <a:endParaRPr lang="en-US" sz="2800" dirty="0"/>
                    </a:p>
                  </a:txBody>
                  <a:tcPr marL="145135" marR="145135" marT="96771" marB="96771"/>
                </a:tc>
              </a:tr>
            </a:tbl>
          </a:graphicData>
        </a:graphic>
      </p:graphicFrame>
      <p:sp>
        <p:nvSpPr>
          <p:cNvPr id="4" name="Slide Number Placeholder 3"/>
          <p:cNvSpPr>
            <a:spLocks noGrp="1"/>
          </p:cNvSpPr>
          <p:nvPr>
            <p:ph type="sldNum" sz="quarter" idx="12"/>
          </p:nvPr>
        </p:nvSpPr>
        <p:spPr/>
        <p:txBody>
          <a:bodyPr/>
          <a:lstStyle/>
          <a:p>
            <a:fld id="{9918810B-06D7-4E30-B019-6880925171F1}" type="slidenum">
              <a:rPr lang="es-ES" smtClean="0"/>
              <a:pPr/>
              <a:t>3</a:t>
            </a:fld>
            <a:endParaRPr lang="es-ES"/>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1. </a:t>
            </a:r>
            <a:r>
              <a:rPr lang="zh-HK" altLang="en-US" dirty="0" smtClean="0">
                <a:solidFill>
                  <a:schemeClr val="tx1"/>
                </a:solidFill>
                <a:latin typeface="HanWang WeiBeiMedium-Gb5" pitchFamily="2" charset="-120"/>
                <a:ea typeface="HanWang WeiBeiMedium-Gb5" pitchFamily="2" charset="-120"/>
              </a:rPr>
              <a:t>耶穌治好痲瘋病人</a:t>
            </a:r>
            <a:r>
              <a:rPr lang="en-US" altLang="zh-HK" dirty="0" smtClean="0">
                <a:solidFill>
                  <a:schemeClr val="tx1"/>
                </a:solidFill>
              </a:rPr>
              <a:t/>
            </a:r>
            <a:br>
              <a:rPr lang="en-US" altLang="zh-HK" dirty="0" smtClean="0">
                <a:solidFill>
                  <a:schemeClr val="tx1"/>
                </a:solidFill>
              </a:rPr>
            </a:br>
            <a:r>
              <a:rPr lang="en-US" dirty="0" smtClean="0">
                <a:solidFill>
                  <a:schemeClr val="tx1"/>
                </a:solidFill>
              </a:rPr>
              <a:t>Jesus Cleanses a Leper (1-4)</a:t>
            </a:r>
            <a:endParaRPr lang="en-US" dirty="0">
              <a:solidFill>
                <a:schemeClr val="tx1"/>
              </a:solidFill>
            </a:endParaRPr>
          </a:p>
        </p:txBody>
      </p:sp>
      <p:sp>
        <p:nvSpPr>
          <p:cNvPr id="3" name="Content Placeholder 2"/>
          <p:cNvSpPr>
            <a:spLocks noGrp="1"/>
          </p:cNvSpPr>
          <p:nvPr>
            <p:ph idx="1"/>
          </p:nvPr>
        </p:nvSpPr>
        <p:spPr/>
        <p:txBody>
          <a:bodyPr>
            <a:normAutofit lnSpcReduction="10000"/>
          </a:bodyPr>
          <a:lstStyle/>
          <a:p>
            <a:pPr marL="0" indent="0">
              <a:buNone/>
            </a:pPr>
            <a:r>
              <a:rPr lang="en-US" altLang="zh-TW" dirty="0" smtClean="0"/>
              <a:t>Matthew 8:1–2</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1</a:t>
            </a:r>
            <a:r>
              <a:rPr lang="zh-TW" altLang="en-US" dirty="0" smtClean="0">
                <a:latin typeface="HanWang WeiBeiMedium-Gb5" pitchFamily="2" charset="-120"/>
                <a:ea typeface="HanWang WeiBeiMedium-Gb5" pitchFamily="2" charset="-120"/>
              </a:rPr>
              <a:t> 耶穌下了山，有許多人跟著他。</a:t>
            </a:r>
            <a:r>
              <a:rPr lang="en-US" altLang="zh-TW" baseline="30000" dirty="0" smtClean="0">
                <a:latin typeface="HanWang WeiBeiMedium-Gb5" pitchFamily="2" charset="-120"/>
                <a:ea typeface="HanWang WeiBeiMedium-Gb5" pitchFamily="2" charset="-120"/>
              </a:rPr>
              <a:t>2</a:t>
            </a:r>
            <a:r>
              <a:rPr lang="zh-TW" altLang="en-US" dirty="0" smtClean="0">
                <a:latin typeface="HanWang WeiBeiMedium-Gb5" pitchFamily="2" charset="-120"/>
                <a:ea typeface="HanWang WeiBeiMedium-Gb5" pitchFamily="2" charset="-120"/>
              </a:rPr>
              <a:t> 有一個長大痲瘋的來拜他，說：「主若肯，必能叫我潔淨了。」 </a:t>
            </a:r>
          </a:p>
          <a:p>
            <a:pPr marL="0" indent="0">
              <a:buNone/>
            </a:pPr>
            <a:r>
              <a:rPr lang="en-US" baseline="30000" dirty="0" smtClean="0"/>
              <a:t>1</a:t>
            </a:r>
            <a:r>
              <a:rPr lang="en-US" dirty="0" smtClean="0"/>
              <a:t> When Jesus came down from the mountainside, large crowds followed him. </a:t>
            </a:r>
            <a:r>
              <a:rPr lang="en-US" baseline="30000" dirty="0" smtClean="0"/>
              <a:t>2</a:t>
            </a:r>
            <a:r>
              <a:rPr lang="en-US" dirty="0" smtClean="0"/>
              <a:t> A man with leprosy came and knelt before him and said, “Lord, if you are willing, you can make me clean.”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4</a:t>
            </a:fld>
            <a:endParaRPr lang="es-ES"/>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7" y="533158"/>
            <a:ext cx="8231866" cy="5592338"/>
          </a:xfrm>
        </p:spPr>
        <p:txBody>
          <a:bodyPr/>
          <a:lstStyle/>
          <a:p>
            <a:pPr marL="0" indent="0">
              <a:buNone/>
            </a:pPr>
            <a:r>
              <a:rPr lang="en-US" altLang="zh-TW" dirty="0" smtClean="0"/>
              <a:t>2 Kings 5:7</a:t>
            </a:r>
          </a:p>
          <a:p>
            <a:pPr marL="0" indent="0">
              <a:buNone/>
            </a:pPr>
            <a:r>
              <a:rPr lang="en-US" altLang="zh-TW" baseline="30000" dirty="0" smtClean="0">
                <a:latin typeface="HanWang WeiBeiMedium-Gb5" pitchFamily="2" charset="-120"/>
                <a:ea typeface="HanWang WeiBeiMedium-Gb5" pitchFamily="2" charset="-120"/>
              </a:rPr>
              <a:t>7</a:t>
            </a:r>
            <a:r>
              <a:rPr lang="zh-TW" altLang="en-US" dirty="0" smtClean="0">
                <a:latin typeface="HanWang WeiBeiMedium-Gb5" pitchFamily="2" charset="-120"/>
                <a:ea typeface="HanWang WeiBeiMedium-Gb5" pitchFamily="2" charset="-120"/>
              </a:rPr>
              <a:t> 以色列王看了信就撕裂衣服，說：「我豈是上帝，能使人死使人活呢？這人竟打發人來，叫我治好他的大痲瘋。</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pPr marL="0" indent="0">
              <a:buNone/>
            </a:pPr>
            <a:r>
              <a:rPr lang="en-US" baseline="30000" dirty="0" smtClean="0"/>
              <a:t>7</a:t>
            </a:r>
            <a:r>
              <a:rPr lang="en-US" dirty="0" smtClean="0"/>
              <a:t> As soon as the king of Israel read the letter, he tore his robes and said, “Am I God? Can I kill and bring back to life? Why does this fellow send someone to me to be cured of his leprosy? …”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5</a:t>
            </a:fld>
            <a:endParaRPr lang="es-E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耶穌有權</a:t>
            </a:r>
            <a:r>
              <a:rPr lang="zh-HK" altLang="en-US" dirty="0" smtClean="0"/>
              <a:t> </a:t>
            </a:r>
            <a:r>
              <a:rPr lang="en-US" dirty="0" smtClean="0"/>
              <a:t>Jesus has authority</a:t>
            </a:r>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6</a:t>
            </a:fld>
            <a:endParaRPr lang="es-E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altLang="zh-TW" dirty="0" smtClean="0"/>
              <a:t>Matthew 8:3</a:t>
            </a:r>
            <a:r>
              <a:rPr lang="zh-TW" altLang="en-US" dirty="0" smtClean="0"/>
              <a:t> </a:t>
            </a:r>
            <a:r>
              <a:rPr lang="en-US" altLang="zh-TW" dirty="0" smtClean="0"/>
              <a:t> </a:t>
            </a:r>
          </a:p>
          <a:p>
            <a:pPr marL="0" indent="0">
              <a:buNone/>
            </a:pPr>
            <a:r>
              <a:rPr lang="en-US" altLang="zh-TW" baseline="30000" dirty="0" smtClean="0">
                <a:latin typeface="HanWang WeiBeiMedium-Gb5" pitchFamily="2" charset="-120"/>
                <a:ea typeface="HanWang WeiBeiMedium-Gb5" pitchFamily="2" charset="-120"/>
              </a:rPr>
              <a:t>3</a:t>
            </a:r>
            <a:r>
              <a:rPr lang="zh-TW" altLang="en-US" dirty="0" smtClean="0">
                <a:latin typeface="HanWang WeiBeiMedium-Gb5" pitchFamily="2" charset="-120"/>
                <a:ea typeface="HanWang WeiBeiMedium-Gb5" pitchFamily="2" charset="-120"/>
              </a:rPr>
              <a:t> 耶穌伸手摸他，說：「我肯，你潔淨了吧！」他的大痲瘋立刻就潔淨了。 </a:t>
            </a:r>
          </a:p>
          <a:p>
            <a:pPr marL="0" indent="0">
              <a:buNone/>
            </a:pPr>
            <a:r>
              <a:rPr lang="en-US" baseline="30000" dirty="0" smtClean="0"/>
              <a:t>3</a:t>
            </a:r>
            <a:r>
              <a:rPr lang="en-US" dirty="0" smtClean="0"/>
              <a:t> Jesus reached out his hand and touched the man. “I am willing,” he said. “Be clean!” Immediately he was cleansed of his leprosy.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7</a:t>
            </a:fld>
            <a:endParaRPr lang="es-E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067" y="380745"/>
            <a:ext cx="8231866" cy="5744750"/>
          </a:xfrm>
        </p:spPr>
        <p:txBody>
          <a:bodyPr/>
          <a:lstStyle/>
          <a:p>
            <a:pPr marL="0" indent="0">
              <a:buNone/>
            </a:pPr>
            <a:r>
              <a:rPr lang="en-US" altLang="zh-TW" dirty="0" smtClean="0"/>
              <a:t>Leviticus 13:45</a:t>
            </a:r>
            <a:r>
              <a:rPr lang="zh-TW" altLang="en-US" dirty="0" smtClean="0"/>
              <a:t> </a:t>
            </a:r>
            <a:endParaRPr lang="en-US" altLang="zh-TW" dirty="0" smtClean="0"/>
          </a:p>
          <a:p>
            <a:pPr marL="0" indent="0">
              <a:buNone/>
            </a:pPr>
            <a:r>
              <a:rPr lang="en-US" altLang="zh-TW" baseline="30000" dirty="0" smtClean="0">
                <a:latin typeface="HanWang WeiBeiMedium-Gb5" pitchFamily="2" charset="-120"/>
                <a:ea typeface="HanWang WeiBeiMedium-Gb5" pitchFamily="2" charset="-120"/>
              </a:rPr>
              <a:t>45</a:t>
            </a:r>
            <a:r>
              <a:rPr lang="zh-TW" altLang="en-US" dirty="0" smtClean="0">
                <a:latin typeface="HanWang WeiBeiMedium-Gb5" pitchFamily="2" charset="-120"/>
                <a:ea typeface="HanWang WeiBeiMedium-Gb5" pitchFamily="2" charset="-120"/>
              </a:rPr>
              <a:t> 「身上有長大痲瘋災病的，他的衣服要撕裂，也要蓬頭散髮，蒙著上唇，喊叫說：</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不潔淨了！不潔淨了！</a:t>
            </a:r>
            <a:r>
              <a:rPr lang="en-US" altLang="zh-TW" dirty="0" smtClean="0">
                <a:latin typeface="HanWang WeiBeiMedium-Gb5" pitchFamily="2" charset="-120"/>
                <a:ea typeface="HanWang WeiBeiMedium-Gb5" pitchFamily="2" charset="-120"/>
              </a:rPr>
              <a:t>』</a:t>
            </a:r>
            <a:r>
              <a:rPr lang="zh-TW" altLang="en-US" dirty="0" smtClean="0">
                <a:latin typeface="HanWang WeiBeiMedium-Gb5" pitchFamily="2" charset="-120"/>
                <a:ea typeface="HanWang WeiBeiMedium-Gb5" pitchFamily="2" charset="-120"/>
              </a:rPr>
              <a:t> </a:t>
            </a:r>
          </a:p>
          <a:p>
            <a:pPr marL="0" indent="0">
              <a:buNone/>
            </a:pPr>
            <a:r>
              <a:rPr lang="en-US" baseline="30000" dirty="0" smtClean="0"/>
              <a:t>45</a:t>
            </a:r>
            <a:r>
              <a:rPr lang="en-US" dirty="0" smtClean="0"/>
              <a:t> “Anyone with such a defiling disease must wear torn clothes, let their hair be unkempt, cover the lower part of their face and cry out, ‘Unclean! Unclean!’ </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8</a:t>
            </a:fld>
            <a:endParaRPr lang="es-E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HK" altLang="en-US" dirty="0" smtClean="0">
                <a:solidFill>
                  <a:schemeClr val="tx1"/>
                </a:solidFill>
                <a:latin typeface="HanWang WeiBeiMedium-Gb5" pitchFamily="2" charset="-120"/>
                <a:ea typeface="HanWang WeiBeiMedium-Gb5" pitchFamily="2" charset="-120"/>
              </a:rPr>
              <a:t>為什麼作主門徒？</a:t>
            </a:r>
            <a:r>
              <a:rPr lang="en-US" altLang="zh-HK" dirty="0" smtClean="0">
                <a:solidFill>
                  <a:schemeClr val="tx1"/>
                </a:solidFill>
              </a:rPr>
              <a:t/>
            </a:r>
            <a:br>
              <a:rPr lang="en-US" altLang="zh-HK" dirty="0" smtClean="0">
                <a:solidFill>
                  <a:schemeClr val="tx1"/>
                </a:solidFill>
              </a:rPr>
            </a:br>
            <a:r>
              <a:rPr lang="en-US" altLang="zh-HK" dirty="0" smtClean="0">
                <a:solidFill>
                  <a:schemeClr val="tx1"/>
                </a:solidFill>
              </a:rPr>
              <a:t>Why should I be Jesus’ disciple?</a:t>
            </a:r>
            <a:endParaRPr lang="en-US" dirty="0">
              <a:solidFill>
                <a:schemeClr val="tx1"/>
              </a:solidFill>
            </a:endParaRPr>
          </a:p>
        </p:txBody>
      </p:sp>
      <p:sp>
        <p:nvSpPr>
          <p:cNvPr id="3" name="Content Placeholder 2"/>
          <p:cNvSpPr>
            <a:spLocks noGrp="1"/>
          </p:cNvSpPr>
          <p:nvPr>
            <p:ph idx="1"/>
          </p:nvPr>
        </p:nvSpPr>
        <p:spPr/>
        <p:txBody>
          <a:bodyPr/>
          <a:lstStyle/>
          <a:p>
            <a:r>
              <a:rPr lang="zh-HK" altLang="en-US" dirty="0" smtClean="0">
                <a:latin typeface="HanWang WeiBeiMedium-Gb5" pitchFamily="2" charset="-120"/>
                <a:ea typeface="HanWang WeiBeiMedium-Gb5" pitchFamily="2" charset="-120"/>
              </a:rPr>
              <a:t>耶穌有權</a:t>
            </a:r>
            <a:r>
              <a:rPr lang="zh-HK" altLang="en-US" dirty="0" smtClean="0"/>
              <a:t> </a:t>
            </a:r>
            <a:r>
              <a:rPr lang="en-US" dirty="0" smtClean="0"/>
              <a:t>Jesus has authority</a:t>
            </a:r>
          </a:p>
          <a:p>
            <a:r>
              <a:rPr lang="zh-HK" altLang="en-US" dirty="0" smtClean="0">
                <a:latin typeface="HanWang WeiBeiMedium-Gb5" pitchFamily="2" charset="-120"/>
                <a:ea typeface="HanWang WeiBeiMedium-Gb5" pitchFamily="2" charset="-120"/>
              </a:rPr>
              <a:t>耶穌愛你</a:t>
            </a:r>
            <a:r>
              <a:rPr lang="zh-HK" altLang="en-US" dirty="0" smtClean="0"/>
              <a:t> </a:t>
            </a:r>
            <a:r>
              <a:rPr lang="en-US" dirty="0" smtClean="0"/>
              <a:t>Jesus loves you</a:t>
            </a:r>
          </a:p>
          <a:p>
            <a:endParaRPr lang="en-US" dirty="0"/>
          </a:p>
        </p:txBody>
      </p:sp>
      <p:sp>
        <p:nvSpPr>
          <p:cNvPr id="4" name="Slide Number Placeholder 3"/>
          <p:cNvSpPr>
            <a:spLocks noGrp="1"/>
          </p:cNvSpPr>
          <p:nvPr>
            <p:ph type="sldNum" sz="quarter" idx="12"/>
          </p:nvPr>
        </p:nvSpPr>
        <p:spPr/>
        <p:txBody>
          <a:bodyPr/>
          <a:lstStyle/>
          <a:p>
            <a:fld id="{9918810B-06D7-4E30-B019-6880925171F1}" type="slidenum">
              <a:rPr lang="es-ES" smtClean="0"/>
              <a:pPr/>
              <a:t>9</a:t>
            </a:fld>
            <a:endParaRPr lang="es-E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1592</Words>
  <Application>Microsoft Office PowerPoint</Application>
  <PresentationFormat>On-screen Show (4:3)</PresentationFormat>
  <Paragraphs>105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作主門徒！為什麼？  Be Jesus’ Disciple! Why? </vt:lpstr>
      <vt:lpstr>Slide 2</vt:lpstr>
      <vt:lpstr>Slide 3</vt:lpstr>
      <vt:lpstr>1. 耶穌治好痲瘋病人 Jesus Cleanses a Leper (1-4)</vt:lpstr>
      <vt:lpstr>Slide 5</vt:lpstr>
      <vt:lpstr>為什麼作主門徒？ Why should I be Jesus’ disciple?</vt:lpstr>
      <vt:lpstr>Slide 7</vt:lpstr>
      <vt:lpstr>Slide 8</vt:lpstr>
      <vt:lpstr>為什麼作主門徒？ Why should I be Jesus’ disciple?</vt:lpstr>
      <vt:lpstr>2. 耶穌治好百夫長的僕人 (5-13)  Jesus heals centurion’s servant</vt:lpstr>
      <vt:lpstr>為什麼作主門徒？ Why should I be Jesus’ disciple?</vt:lpstr>
      <vt:lpstr>Slide 12</vt:lpstr>
      <vt:lpstr>為什麼作主門徒？ Why should I be Jesus’ disciple?</vt:lpstr>
      <vt:lpstr>Slide 14</vt:lpstr>
      <vt:lpstr>為什麼作主門徒？ Why should I be Jesus’ disciple?</vt:lpstr>
      <vt:lpstr>Slide 16</vt:lpstr>
      <vt:lpstr>Slide 17</vt:lpstr>
      <vt:lpstr>Slide 18</vt:lpstr>
      <vt:lpstr>3. 耶穌治好許多人 Jesus heals many (14-17)</vt:lpstr>
      <vt:lpstr>為什麼作主門徒？ Why should I be Jesus’ disciple?</vt:lpstr>
      <vt:lpstr>Slide 21</vt:lpstr>
      <vt:lpstr>為什麼作主門徒？ Why should I be Jesus’ disciple?</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作主門徒！為什麼？  Be Jesus’ Disciple! Why? </dc:title>
  <dc:creator>Windows User</dc:creator>
  <cp:lastModifiedBy>Windows User</cp:lastModifiedBy>
  <cp:revision>2</cp:revision>
  <dcterms:created xsi:type="dcterms:W3CDTF">2016-11-04T16:36:36Z</dcterms:created>
  <dcterms:modified xsi:type="dcterms:W3CDTF">2016-11-04T16:39:59Z</dcterms:modified>
</cp:coreProperties>
</file>